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177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595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968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041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606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83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822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419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21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89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648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5B43E-7EC2-49EC-A13B-277BC3803F58}" type="datetimeFigureOut">
              <a:rPr lang="en-US" smtClean="0"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7B846-3047-4072-8BF4-F755EF6C7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85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 flipV="1">
            <a:off x="6096000" y="2362200"/>
            <a:ext cx="0" cy="1447800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6096000" y="3810000"/>
            <a:ext cx="106680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957981" y="1992868"/>
            <a:ext cx="268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Z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162800" y="4076700"/>
            <a:ext cx="277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X</a:t>
            </a:r>
            <a:endParaRPr lang="en-US" sz="1400" dirty="0"/>
          </a:p>
        </p:txBody>
      </p:sp>
      <p:grpSp>
        <p:nvGrpSpPr>
          <p:cNvPr id="14" name="Group 13"/>
          <p:cNvGrpSpPr/>
          <p:nvPr/>
        </p:nvGrpSpPr>
        <p:grpSpPr>
          <a:xfrm rot="1928893">
            <a:off x="3474169" y="2226986"/>
            <a:ext cx="1012979" cy="461656"/>
            <a:chOff x="3505200" y="1790700"/>
            <a:chExt cx="1295400" cy="609600"/>
          </a:xfrm>
        </p:grpSpPr>
        <p:sp>
          <p:nvSpPr>
            <p:cNvPr id="13" name="Isosceles Triangle 12"/>
            <p:cNvSpPr/>
            <p:nvPr/>
          </p:nvSpPr>
          <p:spPr>
            <a:xfrm rot="16200000">
              <a:off x="4114800" y="1714500"/>
              <a:ext cx="609600" cy="762000"/>
            </a:xfrm>
            <a:prstGeom prst="triangl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505200" y="1828800"/>
              <a:ext cx="838200" cy="533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" name="Straight Arrow Connector 15"/>
          <p:cNvCxnSpPr/>
          <p:nvPr/>
        </p:nvCxnSpPr>
        <p:spPr>
          <a:xfrm flipV="1">
            <a:off x="6096000" y="3200400"/>
            <a:ext cx="1066800" cy="609600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162800" y="2922759"/>
            <a:ext cx="272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Y</a:t>
            </a:r>
            <a:endParaRPr lang="en-US" sz="1400" dirty="0"/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3090436" y="1447800"/>
            <a:ext cx="533400" cy="1050966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090436" y="2498766"/>
            <a:ext cx="1123823" cy="701634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492131" y="1050966"/>
            <a:ext cx="6694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View Z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4157236" y="3230536"/>
            <a:ext cx="674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View Y</a:t>
            </a:r>
            <a:endParaRPr lang="en-US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5638800" y="4076700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Origin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2209800" y="762000"/>
            <a:ext cx="6172200" cy="4191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146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jimg</dc:creator>
  <cp:lastModifiedBy>jimg</cp:lastModifiedBy>
  <cp:revision>2</cp:revision>
  <dcterms:created xsi:type="dcterms:W3CDTF">2013-07-11T02:32:41Z</dcterms:created>
  <dcterms:modified xsi:type="dcterms:W3CDTF">2013-07-11T03:11:54Z</dcterms:modified>
</cp:coreProperties>
</file>